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945688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8F244F-A034-4253-AEB3-9AE5893CB6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43E06F8-583B-4A55-BD60-01C6967F1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17152F-35EA-46BC-8994-04D372EE1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D36C04-92B7-4D75-AFE3-E3C95B972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D0E527-413B-4A12-B0BD-73FF11210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72383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0220D-F7DC-4982-A8D4-8DDB94BCD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B2038E7-92D7-4BB4-9C1A-6AA58504EE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D66282-8DDF-423D-B994-26CCA43C4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52C3D6-2FEA-4C18-90A3-3D042869B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B90DBD-753A-4128-B589-BCCF9EC5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679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2FA70B9-9886-4B71-BE12-5BF75C7BD2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EBEDA8-1C42-4261-BA00-93062D01C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CE8148-2593-46AF-9E93-17AA7AE5C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DC0D65-CBD2-4D15-A030-549CB5B5C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405899-D4F3-4519-BDD0-46CD15129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84002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AA983E-6393-4FE7-A290-7D407478D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16F09-9BEC-4E5F-9228-88C22F6A4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341403-C31C-4D06-8762-78ACF953A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90D735-4134-4D5E-A272-ADC76077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4B1D48-63CC-424E-A3C5-20154CEF3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64273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C182E-8399-4F49-9847-49DF56446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D8442F-63AD-4C14-BC56-4775E90CF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B0D748-D392-4C39-8CA0-B4FEC4D2C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AEA423-E2F4-479F-A657-D411ACD2F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53F457-AD06-4363-844D-BC6EF618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01974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CF33C-6BB8-4B59-A13A-7ECB6FF7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037207-AEBF-4FF9-BB69-B229DC85C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609A9A-5DE4-4524-8E66-7B5D2751C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892B6CC-B1EE-499B-83B4-3EFCD9E2C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97335B-52E4-403A-A3B3-DF0FB87A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6A955D-8261-4AD2-A3EA-50F77AB5F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47579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0A9A7-D456-4B08-BECF-DDDC717D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70DDBD-248B-4D57-B1AE-51801C650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2F9834-CF3C-4820-AC52-D94CA6A34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A7E812-6F4F-4123-AD76-F1C559180C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F0BBF65-5440-4003-9D45-E8F3A051DD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1065E9E-9244-44C6-B348-435A8A4B9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4A4D51-FB35-4816-AF17-458BDDB91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27B1C86-1E19-4EB6-851F-20ECD85B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9997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D12EF-19CB-4EC1-AD59-B689C56DD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3BAFBFB-8865-4476-AF75-EA194C6FC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C92D4AC-E17E-4030-8CE5-6DDAB6A74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3E7F49F-4C7F-4AD6-8D7B-02AE2AEEA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3898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3D269DF-BE9F-43F1-BDF8-30E614E19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80DF9C7-95B3-4D67-A096-0F3AFD4B2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671934-4109-48A0-97DA-7389542E6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52012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4AD3B-3453-48FF-B86F-5ED50A3E0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0568BC-9516-459A-BEE9-2484052FC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7F3DF8B-0D36-4195-B205-D4A2D7579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27EA5A-D586-4C47-AF23-131F801D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B4BD99-04B6-4ADE-AEA4-359E10F8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FBCECD-9DD8-4125-81FA-D48CE4521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279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41BE5-D318-4D8E-85DE-DCC707C8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03CFC48-67FF-437E-8EDE-54563C3844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967CE09-2E6C-4EBC-96C2-0BD17F2B8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7B5D27-EBCA-4E5E-8878-0E753AFF7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20E68E-8055-4E0A-92E5-EB6863DD3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EF843C-4E37-417B-B8A7-74C500108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8975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A3EB52-CABC-4F6B-8335-196A578F2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CBA66A-F756-43ED-B172-FEBBFBB9D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EA98C8-EA2A-4C92-9539-1F69827FC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D8968-3741-4DD4-8DD1-7CA73629BF9C}" type="datetimeFigureOut">
              <a:rPr lang="es-PE" smtClean="0"/>
              <a:t>3/12/2025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5D2B6B-155F-402A-A4C8-D6018F572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0E4510-8B79-4E3E-99E0-11E1A3743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9EBF3-7D7E-4CFF-9D70-0DD8B1082E2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601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CC28B9A-3BB2-461A-ACA8-C5FFB7CFF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65" y="291951"/>
            <a:ext cx="10291160" cy="622234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2684E11-0B0E-4294-B7BB-330F8CCC2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889" y="3000201"/>
            <a:ext cx="3197300" cy="85759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8303053-1327-44E1-8ED9-430053E9E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250" y="2630232"/>
            <a:ext cx="3197300" cy="135613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FF7C1C6-3A34-4B6E-90A6-F31E46390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55" y="1131013"/>
            <a:ext cx="3197300" cy="94420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6F425B9-48F1-4244-B8E9-5B7E62A59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255" y="2118782"/>
            <a:ext cx="1062553" cy="237904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7B2BF26-F40A-4270-A0CD-90E1916A5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630" y="2118782"/>
            <a:ext cx="943125" cy="233244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56843DF-5BDE-4D28-A66F-4DE5A5072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889" y="4597879"/>
            <a:ext cx="3197300" cy="131506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A657499-FA8C-4EA8-AA8F-0FA341210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55" y="4631903"/>
            <a:ext cx="3197300" cy="973497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4C2DC42D-67CC-4F2F-AE74-68E4CBCBFDB2}"/>
              </a:ext>
            </a:extLst>
          </p:cNvPr>
          <p:cNvSpPr txBox="1"/>
          <p:nvPr/>
        </p:nvSpPr>
        <p:spPr>
          <a:xfrm>
            <a:off x="5259909" y="2177010"/>
            <a:ext cx="94587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900" b="1" dirty="0"/>
              <a:t>INGREDIENTES:</a:t>
            </a:r>
          </a:p>
          <a:p>
            <a:r>
              <a:rPr lang="es-MX" sz="900" dirty="0"/>
              <a:t>Aceite de coco virgen, aceite de canola, hidróxido de sodio (NaOH), agua purificada, avena coloidal, miel orgánica, lactato de sodio, fragancia natural de coco y colorante natural a base de cúrcuma.</a:t>
            </a:r>
            <a:endParaRPr lang="es-PE" sz="9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5FB092A-5D93-46A9-A916-484F1CF2413B}"/>
              </a:ext>
            </a:extLst>
          </p:cNvPr>
          <p:cNvSpPr txBox="1"/>
          <p:nvPr/>
        </p:nvSpPr>
        <p:spPr>
          <a:xfrm>
            <a:off x="3266741" y="4696037"/>
            <a:ext cx="1304478" cy="770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6000"/>
              </a:lnSpc>
              <a:spcAft>
                <a:spcPts val="800"/>
              </a:spcAft>
              <a:buSzPts val="1000"/>
              <a:tabLst>
                <a:tab pos="588645" algn="l"/>
              </a:tabLst>
            </a:pPr>
            <a:r>
              <a:rPr lang="es-PE" sz="90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🌱</a:t>
            </a:r>
            <a:r>
              <a:rPr lang="es-PE" sz="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100% Natural</a:t>
            </a:r>
            <a:endParaRPr lang="es-MX" sz="9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16000"/>
              </a:lnSpc>
              <a:spcAft>
                <a:spcPts val="800"/>
              </a:spcAft>
              <a:buSzPts val="1000"/>
              <a:tabLst>
                <a:tab pos="588645" algn="l"/>
              </a:tabLst>
            </a:pPr>
            <a:r>
              <a:rPr lang="es-PE" sz="90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🖐️</a:t>
            </a:r>
            <a:r>
              <a:rPr lang="es-PE" sz="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Hecho a mano</a:t>
            </a:r>
            <a:endParaRPr lang="es-MX" sz="9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16000"/>
              </a:lnSpc>
              <a:spcAft>
                <a:spcPts val="800"/>
              </a:spcAft>
              <a:buSzPts val="1000"/>
              <a:tabLst>
                <a:tab pos="588645" algn="l"/>
              </a:tabLst>
            </a:pPr>
            <a:r>
              <a:rPr lang="es-PE" sz="90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🐇</a:t>
            </a:r>
            <a:r>
              <a:rPr lang="es-PE" sz="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Cruelty free</a:t>
            </a:r>
            <a:endParaRPr lang="es-MX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4AD155D-018D-4E04-8E33-9309E343B16D}"/>
              </a:ext>
            </a:extLst>
          </p:cNvPr>
          <p:cNvSpPr txBox="1"/>
          <p:nvPr/>
        </p:nvSpPr>
        <p:spPr>
          <a:xfrm>
            <a:off x="6334889" y="2170172"/>
            <a:ext cx="3197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0" i="0" dirty="0">
                <a:effectLst/>
                <a:latin typeface="YADhxtWT6Rk_0"/>
              </a:rPr>
              <a:t>Al estar formulado con ingredientes naturales, este jabón tiende a ser más suave y menos irritante, con menor potencial irritante, según composición de ácidos grasos y </a:t>
            </a:r>
            <a:r>
              <a:rPr lang="es-MX" sz="900" b="0" i="0" dirty="0" err="1">
                <a:effectLst/>
                <a:latin typeface="YADhxtWT6Rk_0"/>
              </a:rPr>
              <a:t>Ph</a:t>
            </a:r>
            <a:r>
              <a:rPr lang="es-MX" sz="900" b="0" i="0" dirty="0">
                <a:effectLst/>
                <a:latin typeface="YADhxtWT6Rk_0"/>
              </a:rPr>
              <a:t> controlado.</a:t>
            </a:r>
            <a:endParaRPr lang="es-MX" sz="900" dirty="0">
              <a:effectLst/>
              <a:latin typeface="YADhxtWT6Rk_0"/>
            </a:endParaRPr>
          </a:p>
          <a:p>
            <a:r>
              <a:rPr lang="es-MX" sz="900" b="0" i="0" dirty="0">
                <a:effectLst/>
                <a:latin typeface="YADhxtWT6Rk_0"/>
              </a:rPr>
              <a:t>Beneficios</a:t>
            </a:r>
            <a:endParaRPr lang="es-MX" sz="900" dirty="0">
              <a:effectLst/>
              <a:latin typeface="YADhxtWT6Rk_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900" b="0" i="0" dirty="0">
                <a:effectLst/>
              </a:rPr>
              <a:t>Hidratación profunda.</a:t>
            </a:r>
            <a:endParaRPr lang="es-MX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900" b="0" i="0" dirty="0">
                <a:effectLst/>
              </a:rPr>
              <a:t>Propiedades exfoliantes y calmantes.</a:t>
            </a:r>
            <a:endParaRPr lang="es-MX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900" b="0" i="0" dirty="0">
                <a:effectLst/>
              </a:rPr>
              <a:t>Aroma natural a coco y miel.</a:t>
            </a:r>
            <a:endParaRPr lang="es-MX" sz="900" dirty="0"/>
          </a:p>
          <a:p>
            <a:endParaRPr lang="es-PE" sz="90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0D15C9C-037B-401C-AFF5-1502C4910948}"/>
              </a:ext>
            </a:extLst>
          </p:cNvPr>
          <p:cNvSpPr txBox="1"/>
          <p:nvPr/>
        </p:nvSpPr>
        <p:spPr>
          <a:xfrm>
            <a:off x="7410091" y="43861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PE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020AF51E-0470-432A-86F3-A64D5B61D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3358" y="3055540"/>
            <a:ext cx="1315070" cy="1315070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4E85A5E7-958E-4DC9-8970-959F4A5315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4897" y="5458380"/>
            <a:ext cx="3375011" cy="56220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92196F7E-6D17-40FB-BD1D-9F4A7140B6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7548" y="1868382"/>
            <a:ext cx="562202" cy="3294168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0FE551F9-6DCA-4BD6-953A-D7D6E6362E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0186" y="5100326"/>
            <a:ext cx="3232003" cy="562202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73628D81-B451-4529-BA94-FB15D7CD5A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6962" y="5306912"/>
            <a:ext cx="3460586" cy="73372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865C71B-87A6-F457-1D70-E3CCAE3DAA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4887" y="1309692"/>
            <a:ext cx="652373" cy="652373"/>
          </a:xfrm>
          <a:prstGeom prst="cloud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5B085908-7515-9BF5-B753-190E69E4CA4B}"/>
              </a:ext>
            </a:extLst>
          </p:cNvPr>
          <p:cNvSpPr txBox="1"/>
          <p:nvPr/>
        </p:nvSpPr>
        <p:spPr>
          <a:xfrm>
            <a:off x="1877910" y="1061484"/>
            <a:ext cx="3438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1" dirty="0"/>
              <a:t>uso:</a:t>
            </a:r>
            <a:r>
              <a:rPr lang="es-MX" sz="900" dirty="0"/>
              <a:t> Aplicar el producto directamente sobre la piel húmeda, frotar suavemente hasta generar espuma y enjuagar con agua.</a:t>
            </a:r>
          </a:p>
          <a:p>
            <a:r>
              <a:rPr lang="es-MX" sz="900" b="1" dirty="0"/>
              <a:t>Transporte:</a:t>
            </a:r>
            <a:r>
              <a:rPr lang="es-MX" sz="900" dirty="0"/>
              <a:t> Mantener el producto protegido, evitando la exposición directa al sol y a la humedad durante su traslado.</a:t>
            </a:r>
          </a:p>
          <a:p>
            <a:r>
              <a:rPr lang="es-MX" sz="900" b="1" dirty="0"/>
              <a:t>Almacenamiento:</a:t>
            </a:r>
            <a:r>
              <a:rPr lang="es-MX" sz="900" dirty="0"/>
              <a:t> Conservar en un lugar fresco, seco y ventilado, entre </a:t>
            </a:r>
            <a:r>
              <a:rPr lang="es-MX" sz="900" b="1" dirty="0"/>
              <a:t>18°C y 22°C</a:t>
            </a:r>
            <a:r>
              <a:rPr lang="es-MX" sz="900" dirty="0"/>
              <a:t>, evitando la exposición a la luz solar directa.</a:t>
            </a:r>
          </a:p>
          <a:p>
            <a:endParaRPr lang="es-MX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41E51794-D778-9415-1A19-C8B7BFCEFA2B}"/>
              </a:ext>
            </a:extLst>
          </p:cNvPr>
          <p:cNvSpPr txBox="1"/>
          <p:nvPr/>
        </p:nvSpPr>
        <p:spPr>
          <a:xfrm>
            <a:off x="2811666" y="535867"/>
            <a:ext cx="208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0" dirty="0">
                <a:solidFill>
                  <a:schemeClr val="accent6">
                    <a:lumMod val="50000"/>
                  </a:schemeClr>
                </a:solidFill>
                <a:effectLst/>
              </a:rPr>
              <a:t>HIDROCOMEL</a:t>
            </a:r>
            <a:r>
              <a:rPr lang="es-MX" b="0" i="0" dirty="0">
                <a:effectLst/>
              </a:rPr>
              <a:t> </a:t>
            </a:r>
            <a:endParaRPr lang="es-MX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907B7BB5-2FC3-2BF7-294F-C579D1C00A4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462" t="5191" b="12088"/>
          <a:stretch/>
        </p:blipFill>
        <p:spPr>
          <a:xfrm rot="10800000" flipV="1">
            <a:off x="1150925" y="3870000"/>
            <a:ext cx="646195" cy="594037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A952A9CB-C254-EBFD-5437-F7FD2FAEC90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9873" b="14977"/>
          <a:stretch/>
        </p:blipFill>
        <p:spPr>
          <a:xfrm>
            <a:off x="1246280" y="3158693"/>
            <a:ext cx="449134" cy="437176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B091A902-E9B9-E7B0-8B0C-8B86DCBBAC4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6200000">
            <a:off x="1113637" y="2316097"/>
            <a:ext cx="733630" cy="455457"/>
          </a:xfrm>
          <a:prstGeom prst="rect">
            <a:avLst/>
          </a:prstGeom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00A18B52-22B9-4220-1A7F-C6463282C0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37787" y="2125534"/>
            <a:ext cx="2918702" cy="2372288"/>
          </a:xfrm>
          <a:prstGeom prst="ellipse">
            <a:avLst/>
          </a:prstGeom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AE017F82-C508-E0F7-8E82-8589552A21EE}"/>
              </a:ext>
            </a:extLst>
          </p:cNvPr>
          <p:cNvSpPr txBox="1"/>
          <p:nvPr/>
        </p:nvSpPr>
        <p:spPr>
          <a:xfrm>
            <a:off x="6336013" y="3411657"/>
            <a:ext cx="18473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00" b="0" i="0" dirty="0">
                <a:effectLst/>
                <a:latin typeface="YADhxtWT6Rk_0"/>
              </a:rPr>
              <a:t>Certificado por: colegio de dermatólogos EXP. </a:t>
            </a:r>
            <a:r>
              <a:rPr lang="es-MX" sz="900" b="0" i="0" dirty="0" err="1">
                <a:effectLst/>
                <a:latin typeface="YADhxtWT6Rk_0"/>
              </a:rPr>
              <a:t>N°</a:t>
            </a:r>
            <a:r>
              <a:rPr lang="es-MX" sz="900" b="0" i="0" dirty="0">
                <a:effectLst/>
                <a:latin typeface="YADhxtWT6Rk_0"/>
              </a:rPr>
              <a:t> 98765 (peruanos)</a:t>
            </a:r>
            <a:endParaRPr lang="es-MX" sz="900" dirty="0">
              <a:effectLst/>
              <a:latin typeface="YADhxtWT6Rk_0"/>
            </a:endParaRPr>
          </a:p>
          <a:p>
            <a:r>
              <a:rPr lang="es-MX" sz="900" b="0" i="0" dirty="0">
                <a:effectLst/>
                <a:latin typeface="YADhxtWT6Rk_0"/>
              </a:rPr>
              <a:t>Libre de parabenos</a:t>
            </a:r>
            <a:endParaRPr lang="es-MX" sz="900" dirty="0">
              <a:effectLst/>
              <a:latin typeface="YADhxtWT6Rk_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900" b="0" i="0" dirty="0">
                <a:effectLst/>
              </a:rPr>
              <a:t>Fecha de elaboración: 15/10/2025</a:t>
            </a:r>
            <a:endParaRPr lang="es-MX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900" b="0" i="0" dirty="0">
                <a:effectLst/>
              </a:rPr>
              <a:t>Fecha de vencimiento: 15/10/2026</a:t>
            </a:r>
            <a:endParaRPr lang="es-MX" sz="900" dirty="0"/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1562D41E-425A-46EE-D841-2BF0E1D225C0}"/>
              </a:ext>
            </a:extLst>
          </p:cNvPr>
          <p:cNvSpPr txBox="1"/>
          <p:nvPr/>
        </p:nvSpPr>
        <p:spPr>
          <a:xfrm>
            <a:off x="4226710" y="4312757"/>
            <a:ext cx="96051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900" b="0" i="0" dirty="0">
                <a:effectLst/>
                <a:latin typeface="YADhxtWT6Rk_0"/>
              </a:rPr>
              <a:t>Peso neto: 100 g</a:t>
            </a:r>
            <a:endParaRPr lang="es-MX" sz="1800" dirty="0">
              <a:effectLst/>
              <a:latin typeface="YADhxtWT6Rk_0"/>
            </a:endParaRPr>
          </a:p>
          <a:p>
            <a:endParaRPr lang="es-MX" dirty="0"/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88DA24DD-7A00-96F9-F76F-DD443EC92CA6}"/>
              </a:ext>
            </a:extLst>
          </p:cNvPr>
          <p:cNvSpPr txBox="1"/>
          <p:nvPr/>
        </p:nvSpPr>
        <p:spPr>
          <a:xfrm>
            <a:off x="7180591" y="4739577"/>
            <a:ext cx="1604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i="0" dirty="0">
                <a:solidFill>
                  <a:schemeClr val="accent6">
                    <a:lumMod val="50000"/>
                  </a:schemeClr>
                </a:solidFill>
                <a:effectLst/>
              </a:rPr>
              <a:t>HIDROCOMEL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1564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CAD91E8-EC75-41AC-A426-1D4F7EAD1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27" y="317830"/>
            <a:ext cx="10319746" cy="622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7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4049CB9-9B81-48D5-BB49-58B3F2CD6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97" y="668457"/>
            <a:ext cx="4821538" cy="500262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449720B-DE8D-4A97-9230-78C9BBE96A00}"/>
              </a:ext>
            </a:extLst>
          </p:cNvPr>
          <p:cNvSpPr txBox="1"/>
          <p:nvPr/>
        </p:nvSpPr>
        <p:spPr>
          <a:xfrm>
            <a:off x="6418052" y="1716657"/>
            <a:ext cx="46927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b="1" dirty="0">
                <a:solidFill>
                  <a:schemeClr val="accent6">
                    <a:lumMod val="75000"/>
                  </a:schemeClr>
                </a:solidFill>
                <a:latin typeface="Berlin Sans FB Demi" panose="020E0802020502020306" pitchFamily="34" charset="0"/>
              </a:rPr>
              <a:t>HIDROCOMEL</a:t>
            </a:r>
            <a:endParaRPr lang="es-PE" sz="4400" b="1" dirty="0">
              <a:solidFill>
                <a:schemeClr val="accent6">
                  <a:lumMod val="7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591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>
            <a:extLst>
              <a:ext uri="{FF2B5EF4-FFF2-40B4-BE49-F238E27FC236}">
                <a16:creationId xmlns:a16="http://schemas.microsoft.com/office/drawing/2014/main" id="{E8764903-4899-4D47-8184-A99604247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282" y="612476"/>
            <a:ext cx="9071247" cy="5365630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9CD6659B-0F03-4DBB-B8CD-91FEF61FE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000" y="1699405"/>
            <a:ext cx="914770" cy="2124934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94D80BD9-AB1D-4BDD-8717-ABBDEE087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1846" y="1811547"/>
            <a:ext cx="1654000" cy="359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4451599-2F96-4593-97C5-C6F1829B1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848" y="-163902"/>
            <a:ext cx="3129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87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7D9D1F1-08AB-4EF0-B24D-81ECBC220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814" y="-120769"/>
            <a:ext cx="3874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614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4968</TotalTime>
  <Words>208</Words>
  <Application>Microsoft Office PowerPoint</Application>
  <PresentationFormat>Panorámica</PresentationFormat>
  <Paragraphs>21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5" baseType="lpstr">
      <vt:lpstr>Aptos</vt:lpstr>
      <vt:lpstr>Arial</vt:lpstr>
      <vt:lpstr>Berlin Sans FB Demi</vt:lpstr>
      <vt:lpstr>Calibri</vt:lpstr>
      <vt:lpstr>Calibri Light</vt:lpstr>
      <vt:lpstr>Segoe UI Emoji</vt:lpstr>
      <vt:lpstr>Times New Roman</vt:lpstr>
      <vt:lpstr>YADhxtWT6Rk_0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usuario</cp:lastModifiedBy>
  <cp:revision>16</cp:revision>
  <cp:lastPrinted>2025-12-01T16:45:53Z</cp:lastPrinted>
  <dcterms:created xsi:type="dcterms:W3CDTF">2025-12-01T16:37:57Z</dcterms:created>
  <dcterms:modified xsi:type="dcterms:W3CDTF">2025-12-05T20:12:59Z</dcterms:modified>
</cp:coreProperties>
</file>

<file path=docProps/thumbnail.jpeg>
</file>